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2" r:id="rId6"/>
    <p:sldId id="263" r:id="rId7"/>
    <p:sldId id="257" r:id="rId8"/>
    <p:sldId id="258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EED8D-3951-4016-B5D9-34460B3AE518}" v="6" dt="2023-10-08T09:59:05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 madekar" userId="85a7ff57b17e71a0" providerId="LiveId" clId="{F2DEED8D-3951-4016-B5D9-34460B3AE518}"/>
    <pc:docChg chg="custSel modSld">
      <pc:chgData name="priyanka madekar" userId="85a7ff57b17e71a0" providerId="LiveId" clId="{F2DEED8D-3951-4016-B5D9-34460B3AE518}" dt="2023-10-08T09:59:09.349" v="85" actId="1076"/>
      <pc:docMkLst>
        <pc:docMk/>
      </pc:docMkLst>
      <pc:sldChg chg="delSp mod delAnim">
        <pc:chgData name="priyanka madekar" userId="85a7ff57b17e71a0" providerId="LiveId" clId="{F2DEED8D-3951-4016-B5D9-34460B3AE518}" dt="2023-10-08T09:34:54.336" v="0" actId="21"/>
        <pc:sldMkLst>
          <pc:docMk/>
          <pc:sldMk cId="420066182" sldId="256"/>
        </pc:sldMkLst>
        <pc:picChg chg="del">
          <ac:chgData name="priyanka madekar" userId="85a7ff57b17e71a0" providerId="LiveId" clId="{F2DEED8D-3951-4016-B5D9-34460B3AE518}" dt="2023-10-08T09:34:54.336" v="0" actId="21"/>
          <ac:picMkLst>
            <pc:docMk/>
            <pc:sldMk cId="420066182" sldId="256"/>
            <ac:picMk id="4" creationId="{0B1C40BE-7CD2-D19E-C4C3-08531DA92B52}"/>
          </ac:picMkLst>
        </pc:picChg>
      </pc:sldChg>
      <pc:sldChg chg="modSp mod">
        <pc:chgData name="priyanka madekar" userId="85a7ff57b17e71a0" providerId="LiveId" clId="{F2DEED8D-3951-4016-B5D9-34460B3AE518}" dt="2023-10-08T09:48:04.461" v="39" actId="1076"/>
        <pc:sldMkLst>
          <pc:docMk/>
          <pc:sldMk cId="4204882168" sldId="257"/>
        </pc:sldMkLst>
        <pc:spChg chg="mod">
          <ac:chgData name="priyanka madekar" userId="85a7ff57b17e71a0" providerId="LiveId" clId="{F2DEED8D-3951-4016-B5D9-34460B3AE518}" dt="2023-10-08T09:44:47.222" v="38" actId="20577"/>
          <ac:spMkLst>
            <pc:docMk/>
            <pc:sldMk cId="4204882168" sldId="257"/>
            <ac:spMk id="4" creationId="{016EA137-BE2C-C258-872D-061381D8BD65}"/>
          </ac:spMkLst>
        </pc:spChg>
        <pc:picChg chg="mod">
          <ac:chgData name="priyanka madekar" userId="85a7ff57b17e71a0" providerId="LiveId" clId="{F2DEED8D-3951-4016-B5D9-34460B3AE518}" dt="2023-10-08T09:48:04.461" v="39" actId="1076"/>
          <ac:picMkLst>
            <pc:docMk/>
            <pc:sldMk cId="4204882168" sldId="257"/>
            <ac:picMk id="5" creationId="{CA43617E-4275-1C45-2A67-B41FC72158B1}"/>
          </ac:picMkLst>
        </pc:picChg>
      </pc:sldChg>
      <pc:sldChg chg="modSp mod">
        <pc:chgData name="priyanka madekar" userId="85a7ff57b17e71a0" providerId="LiveId" clId="{F2DEED8D-3951-4016-B5D9-34460B3AE518}" dt="2023-10-08T09:55:02.811" v="56" actId="1076"/>
        <pc:sldMkLst>
          <pc:docMk/>
          <pc:sldMk cId="4177578111" sldId="258"/>
        </pc:sldMkLst>
        <pc:spChg chg="mod">
          <ac:chgData name="priyanka madekar" userId="85a7ff57b17e71a0" providerId="LiveId" clId="{F2DEED8D-3951-4016-B5D9-34460B3AE518}" dt="2023-10-08T09:50:05.634" v="55" actId="20577"/>
          <ac:spMkLst>
            <pc:docMk/>
            <pc:sldMk cId="4177578111" sldId="258"/>
            <ac:spMk id="4" creationId="{F8301C44-F937-E270-5F9B-2402B292E937}"/>
          </ac:spMkLst>
        </pc:spChg>
        <pc:picChg chg="mod">
          <ac:chgData name="priyanka madekar" userId="85a7ff57b17e71a0" providerId="LiveId" clId="{F2DEED8D-3951-4016-B5D9-34460B3AE518}" dt="2023-10-08T09:55:02.811" v="56" actId="1076"/>
          <ac:picMkLst>
            <pc:docMk/>
            <pc:sldMk cId="4177578111" sldId="258"/>
            <ac:picMk id="5" creationId="{DC2D5229-E527-5CC8-2F28-0088B7976EE8}"/>
          </ac:picMkLst>
        </pc:picChg>
      </pc:sldChg>
      <pc:sldChg chg="modSp mod">
        <pc:chgData name="priyanka madekar" userId="85a7ff57b17e71a0" providerId="LiveId" clId="{F2DEED8D-3951-4016-B5D9-34460B3AE518}" dt="2023-10-08T09:58:31.470" v="84" actId="1076"/>
        <pc:sldMkLst>
          <pc:docMk/>
          <pc:sldMk cId="3794943939" sldId="259"/>
        </pc:sldMkLst>
        <pc:spChg chg="mod">
          <ac:chgData name="priyanka madekar" userId="85a7ff57b17e71a0" providerId="LiveId" clId="{F2DEED8D-3951-4016-B5D9-34460B3AE518}" dt="2023-10-08T09:56:52.235" v="83" actId="20577"/>
          <ac:spMkLst>
            <pc:docMk/>
            <pc:sldMk cId="3794943939" sldId="259"/>
            <ac:spMk id="4" creationId="{95378948-E6D1-4A67-A3F9-CBFC053C2067}"/>
          </ac:spMkLst>
        </pc:spChg>
        <pc:picChg chg="mod">
          <ac:chgData name="priyanka madekar" userId="85a7ff57b17e71a0" providerId="LiveId" clId="{F2DEED8D-3951-4016-B5D9-34460B3AE518}" dt="2023-10-08T09:58:31.470" v="84" actId="1076"/>
          <ac:picMkLst>
            <pc:docMk/>
            <pc:sldMk cId="3794943939" sldId="259"/>
            <ac:picMk id="5" creationId="{D71707E0-253C-048E-3463-F8939344A1E2}"/>
          </ac:picMkLst>
        </pc:picChg>
      </pc:sldChg>
      <pc:sldChg chg="modSp mod">
        <pc:chgData name="priyanka madekar" userId="85a7ff57b17e71a0" providerId="LiveId" clId="{F2DEED8D-3951-4016-B5D9-34460B3AE518}" dt="2023-10-08T09:59:09.349" v="85" actId="1076"/>
        <pc:sldMkLst>
          <pc:docMk/>
          <pc:sldMk cId="3869466562" sldId="265"/>
        </pc:sldMkLst>
        <pc:spChg chg="mod">
          <ac:chgData name="priyanka madekar" userId="85a7ff57b17e71a0" providerId="LiveId" clId="{F2DEED8D-3951-4016-B5D9-34460B3AE518}" dt="2023-10-08T09:56:40.576" v="81" actId="21"/>
          <ac:spMkLst>
            <pc:docMk/>
            <pc:sldMk cId="3869466562" sldId="265"/>
            <ac:spMk id="2" creationId="{C3D8DEF8-1EF2-624D-CBF5-CB87E2CE43EE}"/>
          </ac:spMkLst>
        </pc:spChg>
        <pc:picChg chg="mod">
          <ac:chgData name="priyanka madekar" userId="85a7ff57b17e71a0" providerId="LiveId" clId="{F2DEED8D-3951-4016-B5D9-34460B3AE518}" dt="2023-10-08T09:59:09.349" v="85" actId="1076"/>
          <ac:picMkLst>
            <pc:docMk/>
            <pc:sldMk cId="3869466562" sldId="265"/>
            <ac:picMk id="7" creationId="{C2F13A87-FC24-F2C7-76AB-F6321F3CA0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11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73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417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597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2790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84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821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59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599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556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29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86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82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896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45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196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9E655-414D-454E-B116-1DF5B46C4D74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F2D7497-E9FB-4EDC-AEBB-23FC0DA550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41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D30E537-703A-AE98-AA2C-CBC519855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2A1087-AA36-42AD-A771-8F6ADAB7D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Söhne"/>
              </a:rPr>
              <a:t>TreeCare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8FD83-A7DB-53D4-214F-5F0B6D8123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Team Name: SP</a:t>
            </a:r>
          </a:p>
          <a:p>
            <a:r>
              <a:rPr lang="en-IN" dirty="0">
                <a:solidFill>
                  <a:schemeClr val="bg1"/>
                </a:solidFill>
              </a:rPr>
              <a:t>Team Mates: Priyanka Madekar</a:t>
            </a:r>
          </a:p>
          <a:p>
            <a:r>
              <a:rPr lang="en-IN" dirty="0">
                <a:solidFill>
                  <a:schemeClr val="bg1"/>
                </a:solidFill>
              </a:rPr>
              <a:t>Sakshi Shinde</a:t>
            </a:r>
          </a:p>
        </p:txBody>
      </p:sp>
      <p:pic>
        <p:nvPicPr>
          <p:cNvPr id="5" name="TC">
            <a:hlinkClick r:id="" action="ppaction://media"/>
            <a:extLst>
              <a:ext uri="{FF2B5EF4-FFF2-40B4-BE49-F238E27FC236}">
                <a16:creationId xmlns:a16="http://schemas.microsoft.com/office/drawing/2014/main" id="{8D817A8E-2520-ECBB-4B97-078FB3650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6"/>
    </mc:Choice>
    <mc:Fallback>
      <p:transition spd="slow" advTm="9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3F5FA92-2A66-BC21-FA60-8F3BFAA2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1DBB-58C5-E32A-5541-700BF8A3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362F0-9EC5-05CD-6131-FA8FDDE44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open innovation challenge invites individuals, teams, and organizations to contribute their innovative ideas, projects, and initiatives aimed at mitigating and adapting to climate change. The challenge is intentionally open-ended, allowing participants to explore diverse approaches and ideas to combat climate change.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A13CE3-67D3-1827-5710-21BA2A63D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7EE2D9-340F-7177-4C05-DBD71227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/>
                </a:solidFill>
              </a:rPr>
              <a:t>Our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D9964-4519-2258-852A-B3CF392B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We are making an app where in by simply scanning a tree, users will gain instant access to crucial details such as the tree’s compatibility with different climates, nutritional requirements and precise water level needs. </a:t>
            </a:r>
          </a:p>
          <a:p>
            <a:r>
              <a:rPr lang="en-US" dirty="0">
                <a:solidFill>
                  <a:schemeClr val="bg1"/>
                </a:solidFill>
              </a:rPr>
              <a:t>Moreover, the app will utilize cutting-edge sensors to autonomously adjust watering schedules, ensuring that trees receive the ideal amount of hydration based on seasonal changes.</a:t>
            </a:r>
          </a:p>
          <a:p>
            <a:r>
              <a:rPr lang="en-US" dirty="0">
                <a:solidFill>
                  <a:schemeClr val="bg1"/>
                </a:solidFill>
              </a:rPr>
              <a:t> This all-encompassing tool will not only promote tree care but also contribute to environmental conservation and sustainable landscaping practices.</a:t>
            </a:r>
          </a:p>
        </p:txBody>
      </p:sp>
    </p:spTree>
    <p:extLst>
      <p:ext uri="{BB962C8B-B14F-4D97-AF65-F5344CB8AC3E}">
        <p14:creationId xmlns:p14="http://schemas.microsoft.com/office/powerpoint/2010/main" val="151991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B69B086-A2DC-9844-E424-506A3EBA0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BF1F82-9320-0667-0469-0688C283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74" y="218016"/>
            <a:ext cx="3854528" cy="1278466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How it Works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6EA137-BE2C-C258-872D-061381D8B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9574" y="1700109"/>
            <a:ext cx="10071946" cy="42333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Söhne"/>
              </a:rPr>
              <a:t>Tree Identification:</a:t>
            </a:r>
            <a:r>
              <a:rPr lang="en-US" dirty="0">
                <a:solidFill>
                  <a:schemeClr val="bg1"/>
                </a:solidFill>
                <a:latin typeface="Söhne"/>
              </a:rPr>
              <a:t> Simply point your smartphone at a tree, take a photo of its leaves or bark, and let TreeCare work its magic. Our powerful image recognition technology will identify the tree species instantly.</a:t>
            </a: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Climate and Nutrient Analysis: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Once identified, TreeCare provides you with valuable insights into the tree's preferred climate conditions and nutrient requirements including watering schedule. </a:t>
            </a:r>
            <a:endParaRPr lang="en-US" dirty="0">
              <a:solidFill>
                <a:schemeClr val="bg1"/>
              </a:solidFill>
              <a:latin typeface="Söhne"/>
            </a:endParaRPr>
          </a:p>
          <a:p>
            <a:pPr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Disease Detection: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Tree health is a top priority. TreeCare scans for common tree diseases by analyzing the tree's visual characteristics. If any issues are detected, the app will alert you, providing a detailed description of the problem.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Solutions and Care Tips: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Not only does TreeCare diagnose tree issues, but it also offers practical solutions and care tips. You'll receive step-by-step instructions on how to address diseases, improve soil quality, and even suggest suitable companion plants to enhance your tree's growth.</a:t>
            </a:r>
          </a:p>
          <a:p>
            <a:endParaRPr lang="en-IN" dirty="0"/>
          </a:p>
        </p:txBody>
      </p:sp>
      <p:pic>
        <p:nvPicPr>
          <p:cNvPr id="5" name="TC">
            <a:hlinkClick r:id="" action="ppaction://media"/>
            <a:extLst>
              <a:ext uri="{FF2B5EF4-FFF2-40B4-BE49-F238E27FC236}">
                <a16:creationId xmlns:a16="http://schemas.microsoft.com/office/drawing/2014/main" id="{CA43617E-4275-1C45-2A67-B41FC7215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3156" y="111093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8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15"/>
    </mc:Choice>
    <mc:Fallback>
      <p:transition spd="slow" advTm="89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6A99692-BD29-C4AA-18E3-F441594E7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2CAF0-CFAE-6AD4-A994-9F9074139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4" y="218016"/>
            <a:ext cx="3854528" cy="1278466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Key Features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01C44-F937-E270-5F9B-2402B292E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5894" y="1771229"/>
            <a:ext cx="10163386" cy="397933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Extensive Tree Database: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Access a comprehensive database of tree species, complete with detailed information on each one.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Personalized Recommendations: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TreeCare learns about your local climate and soil conditions, providing tailored advice for your specific region.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Community Support: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Connect with fellow tree enthusiasts through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öhne"/>
              </a:rPr>
              <a:t>TreeCare's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community forums to share experiences and seek advice.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Notifications: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Receive timely alerts about your tree's care routine, including watering reminders and seasonal maintenance tips.</a:t>
            </a:r>
          </a:p>
          <a:p>
            <a:endParaRPr lang="en-IN" dirty="0"/>
          </a:p>
        </p:txBody>
      </p:sp>
      <p:pic>
        <p:nvPicPr>
          <p:cNvPr id="5" name="TC">
            <a:hlinkClick r:id="" action="ppaction://media"/>
            <a:extLst>
              <a:ext uri="{FF2B5EF4-FFF2-40B4-BE49-F238E27FC236}">
                <a16:creationId xmlns:a16="http://schemas.microsoft.com/office/drawing/2014/main" id="{DC2D5229-E527-5CC8-2F28-0088B7976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9476" y="10446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7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13"/>
    </mc:Choice>
    <mc:Fallback>
      <p:transition spd="slow" advTm="6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E0CAFB3-B08C-05A8-71FE-19759160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659B23-AA90-26F8-FF63-635ACAB0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0044"/>
            <a:ext cx="3854528" cy="1278466"/>
          </a:xfrm>
        </p:spPr>
        <p:txBody>
          <a:bodyPr/>
          <a:lstStyle/>
          <a:p>
            <a:r>
              <a:rPr lang="en-IN" b="1" i="0" dirty="0">
                <a:effectLst/>
                <a:latin typeface="Söhne"/>
              </a:rPr>
              <a:t>Why TreeCare?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78948-E6D1-4A67-A3F9-CBFC053C2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1740749"/>
            <a:ext cx="10143066" cy="431461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Promoting Environmental Awareness: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TreeCare encourages people to connect with nature, fostering a sense of responsibility for the environment.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Tree Health Preservation: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By diagnosing and treating tree diseases early, TreeCare helps save trees and maintain the green beauty of our planet.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Educational Tool:</a:t>
            </a:r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 TreeCare serves as an educational resource for schools, students, and anyone interested in understanding the world of trees.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endParaRPr lang="en-IN" dirty="0"/>
          </a:p>
        </p:txBody>
      </p:sp>
      <p:pic>
        <p:nvPicPr>
          <p:cNvPr id="5" name="TC">
            <a:hlinkClick r:id="" action="ppaction://media"/>
            <a:extLst>
              <a:ext uri="{FF2B5EF4-FFF2-40B4-BE49-F238E27FC236}">
                <a16:creationId xmlns:a16="http://schemas.microsoft.com/office/drawing/2014/main" id="{D71707E0-253C-048E-3463-F8939344A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4598" y="11111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4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76"/>
    </mc:Choice>
    <mc:Fallback>
      <p:transition spd="slow" advTm="6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4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D65A032-EC36-BC48-CCA6-FD98A12D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8DEF8-1EF2-624D-CBF5-CB87E2CE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000" b="0" i="0" dirty="0">
                <a:solidFill>
                  <a:schemeClr val="bg1"/>
                </a:solidFill>
                <a:effectLst/>
                <a:latin typeface="Söhne"/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84E46-DB39-AAD9-CB75-3B95B4088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Söhne"/>
              </a:rPr>
              <a:t>Join us in nurturing our planet, one tree at a time, with TreeCare: Your Tree Care Companion</a:t>
            </a:r>
            <a:r>
              <a:rPr lang="en-US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.</a:t>
            </a:r>
            <a:br>
              <a:rPr lang="en-US" sz="1800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</a:b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TC">
            <a:hlinkClick r:id="" action="ppaction://media"/>
            <a:extLst>
              <a:ext uri="{FF2B5EF4-FFF2-40B4-BE49-F238E27FC236}">
                <a16:creationId xmlns:a16="http://schemas.microsoft.com/office/drawing/2014/main" id="{C2F13A87-FC24-F2C7-76AB-F6321F3CA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5845" y="50946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6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0"/>
    </mc:Choice>
    <mc:Fallback>
      <p:transition spd="slow" advTm="1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4F47DEF4333E45A4FEF83C10773BF2" ma:contentTypeVersion="15" ma:contentTypeDescription="Create a new document." ma:contentTypeScope="" ma:versionID="9bf1f54687ede75f198fbac2564a98be">
  <xsd:schema xmlns:xsd="http://www.w3.org/2001/XMLSchema" xmlns:xs="http://www.w3.org/2001/XMLSchema" xmlns:p="http://schemas.microsoft.com/office/2006/metadata/properties" xmlns:ns1="http://schemas.microsoft.com/sharepoint/v3" xmlns:ns3="81e6a634-0652-4942-bace-803f2c838095" xmlns:ns4="c77d09f9-d3e6-41eb-8837-d79c17428db7" targetNamespace="http://schemas.microsoft.com/office/2006/metadata/properties" ma:root="true" ma:fieldsID="2777b0c3d992b13855017687afe2bdc0" ns1:_="" ns3:_="" ns4:_="">
    <xsd:import namespace="http://schemas.microsoft.com/sharepoint/v3"/>
    <xsd:import namespace="81e6a634-0652-4942-bace-803f2c838095"/>
    <xsd:import namespace="c77d09f9-d3e6-41eb-8837-d79c17428d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1:_ip_UnifiedCompliancePolicyProperties" minOccurs="0"/>
                <xsd:element ref="ns1:_ip_UnifiedCompliancePolicyUIAct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6a634-0652-4942-bace-803f2c838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d09f9-d3e6-41eb-8837-d79c17428d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6a634-0652-4942-bace-803f2c838095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E2E715-BEB4-49DD-BDD4-85539EB4C4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e6a634-0652-4942-bace-803f2c838095"/>
    <ds:schemaRef ds:uri="c77d09f9-d3e6-41eb-8837-d79c17428d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47DE4C-DF0D-430E-96B5-EA8CAC7837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9E5BD1-4D1A-44F4-9F21-20A62936D063}">
  <ds:schemaRefs>
    <ds:schemaRef ds:uri="http://purl.org/dc/terms/"/>
    <ds:schemaRef ds:uri="c77d09f9-d3e6-41eb-8837-d79c17428db7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81e6a634-0652-4942-bace-803f2c83809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125</TotalTime>
  <Words>490</Words>
  <Application>Microsoft Office PowerPoint</Application>
  <PresentationFormat>Widescreen</PresentationFormat>
  <Paragraphs>26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Söhne</vt:lpstr>
      <vt:lpstr>Trebuchet MS</vt:lpstr>
      <vt:lpstr>Wingdings 3</vt:lpstr>
      <vt:lpstr>Facet</vt:lpstr>
      <vt:lpstr>TreeCare</vt:lpstr>
      <vt:lpstr>Problem Statement</vt:lpstr>
      <vt:lpstr>Our Idea</vt:lpstr>
      <vt:lpstr>How it Works</vt:lpstr>
      <vt:lpstr>Key Features</vt:lpstr>
      <vt:lpstr>Why TreeCare?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TreeCare</dc:title>
  <dc:creator>priyanka madekar</dc:creator>
  <cp:lastModifiedBy>priyanka madekar</cp:lastModifiedBy>
  <cp:revision>1</cp:revision>
  <dcterms:created xsi:type="dcterms:W3CDTF">2023-10-08T07:53:37Z</dcterms:created>
  <dcterms:modified xsi:type="dcterms:W3CDTF">2023-10-08T09:59:13Z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0x0101009A4F47DEF4333E45A4FEF83C10773BF2</vt:lpwstr>
  </property>
</Properties>
</file>